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5" r:id="rId5"/>
    <p:sldId id="257" r:id="rId6"/>
    <p:sldId id="262" r:id="rId7"/>
    <p:sldId id="258" r:id="rId8"/>
    <p:sldId id="259" r:id="rId9"/>
    <p:sldId id="263" r:id="rId10"/>
    <p:sldId id="260" r:id="rId11"/>
    <p:sldId id="261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1-05T18:32:16.41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428 1243,'0'-73,"24"-25,0 25,-24 0,24 24,0 49,-24-24,0-25,24 0,-1 25,-23-1,24-23,0 24,-24 0,0-1,0 1,24-25,0 25,-24-1,0 1,0-1,0 1,23 24,-23-24,0-1,24 1,-24 24,24-25,-24-23,0 48,24-49,-24 0,0 25,0-1,24-24,-24 0,0 49,0-24,0 24,0 24,23 1,1-1,0 25,0-24,-24-1,0 0,0 1,24-25,-24 24,24 25,-1 24,1-24,-24 0,0 24,24-73,-24 24,24-24,-24 49,0 0,47-25,-47 24,24 50,0-74,-24 1,0-1,0-24,24 24,0 50,-1-26,1-23,-24 24,0-49,0 24,0 49,24 0,-24-24,24 0,-24-25,0 1,0-50,0 1,-24 24,0-24,0-1,1 1,-49-25,25 25,23-25,-24 0,24 0,1 49,-1-24,0-25,24 49,0-24,-24 24,24-25,-48-24,1 25,23-25,0 25,0-1,1 1,-1 0,0-1,24 2,-48 23,48-25,-23 1,23 24,-24 0,0 0,0 0,24 0,-24 0,0 0,1 0,-1 0,0-24,-24-1,-23 1,47-1,-23-23,23 23,0 1,0-1,24 25,-48-24,48 0,-23-1,-1 25,24-24,0 24,0 24,0-24,24 25,-24-25,0 0,0 24,23-24,-23 0,48 24,-24-24,0 0,23 0,1 0,0 0,-25 0,1 25,0-25,-24 0,48 0,-1 0,-23 0,0 0,24 0,-25 0,-23 0,24 0,0 0,0-25,-24 25,47-24,1 24,-24 0,0 0,23 0,-23 0,-24 0,24 0,0 0,0 0,-1 0,1 0,24 0,23 0,-47 0,0 0,0 0,23 0,-23 0,0 0,24 0,-1 0,1 0,-1 24,-23-24,0 0,0 0,-24 0,24 0,-24 0,23 0,-23 0,24 0,-24 0,0 25,0-1,0-24,-24 25,1-25,23 0,-24 0,24 0,-24 24,0 0,0 25,-23-24,47 23,-24-48,0 0,0 0,1 0,-1 0,0 0,24 0,-24 25,24-25,0 23,-48 2,25 23,-25 26,24-26,-23-23,47-25,-24 0,24 0,-24-25,24 1,0 24,-95 98,23-1,25-48,-25-25,48 1,1-25,-25 0,48 0,-24 0,24 0,-24 0,1 24,23-24,-24 0,24 49,0-49,0 24,-24-24,24 0,0 0,0 49,0-24,0-1,0 0,0-24,0-24,-24 0,24-25,0 49,0-25,-24 25,24-24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1-05T18:32:24.8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24 167,'0'-24,"0"0,-24 24,24 0,24 0,-24 0,24 0,-24 0,24 0,-24 0,24 0,-1 0,-23 0,24 0,-24 0,0-24,24 24,-24 0,24 0,0 0,-24-24,24 24,-24 0,23 0,-23 0,24 0,0 0,-24 0,24 0,-24 0,24 0,-24 0,23 0,1 0,-24 0,24 0,-24 0,24 0,-24 0,24 0,0 0,-24 0,23 0,-23 0,24 0,-24 0,24 0,0 0,-24 0,24 0,-24 0,23 0,-23 0,24-24,0 24,-24 0,24 0,-24 0,24 0,-24 0,24 0,-24 0,23 0,1 0,-24 0,24 0,0 0,0 0,-24 0,24 0,-24 0,23 0,-23 0,48 0,-48 0,24 0,-24 0,24 0,-1 0,1 0,-24 0,24 0,-24 0,48 0,-48 0,24 0,-24 0,23 0,-23 0,24 0,0 0,0 0,-24 0,24 0,-24 0,23 0,1 0,-24 0,24 0,-24 0,24 0,-24 0,24 0,0 0,-1 0,-23 0,24 0,0 0,0 0,-24 0,24 0,-1 0,1 0,0 0,-24 0,24 0,0 0,0 0,23 0,-23 0,0 0,23 0,-23 0,24 0,-24 0,0 24,-24-24,23 0,1 0,-24 0,0 0,24 0,-24 0,24 0,-24 0,24 0,-24-24,23 1,-23 23,0-24,0 24,0 0,24 0,-24 0,24 0,-24 0,0 24,24-24,-24 0,24 0,0 0,-24 0,0 0,23 0,-23 23,0-23,0 0,24 0,-24 24,0-24,24 0,0 0,-24 0,24 0,-24 0,23 0,-23 0,24 0,0 0,-24 0,24 0,-24 0,24 0,-24 0,24 0,-1 0,-23 0,24 0,-24 0,24 0,-24 0,24 0,0 0,-24 0,24 0,-24 0,23 0,-23 0,24 0,0 0,-24 0,24 0,-24 0,24 0,-24 0,23 0,1-24,-24 24,24 0,-24 0,24 0,-24 0,24 0,0 0,-24 0,23 0,-23 0,24 0,-24 0,24 0,-24 0,24 0,0 0,-24 0,23 0,-23 0,24 0,-24 0,24 0,0 0,-24 0,24 0,-24 0,24 0,-24 0,23 0,1 0,-24 0,24 0,-24 0,24 0,-24 0,24 0,-1 0,-23 0,24 0,-24 0,24 0,-24 0,24 0,0 0,-24 0,24 0,-24 0,23 0,-23 0,24 0,0 0,-24 0,0 0,0 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1-01-05T18:32:36.4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334 306,'23'0,"-23"0,24 0,-24 0,24 0,0 0,-24 0,24 0,-24 0,0 0,23 0,-23 0,24 0,0 0,-24 0,24 23,-24-23,24 0,-24 0,23 0,1 0,-24 0,24 0,-24 0,24 0,-24 0,24 0,-1 0,-23 0,24 0,-24 0,24 0,-24 0,24 0,0 0,-1 0,-23 0,24 0,0 0,0 0,-24 0,24 0,-24 0,23 0,-23 0,48 0,-48 0,24 0,-24 0,47 0,-47 0,24 0,24 0,-24 0,23 0,-23 0,24 0,-25 0,25 0,-24 0,23 0,25-23,-25 23,1 0,-24 0,23 0,1 0,-24 0,0 0,23 0,1 0,23-23,1 23,-1-24,-23 24,-1 0,1 0,-1 0,1 0,0 0,-48 0,23 0,-23 0,0 24,0-71,0 47,24 0,0 0,0 23,-24-23,24 0,-1 0,-23 0,24 0,0 0,0 0,0 0,47 0,-23-23,-1-1,1 1,-1 23,1 0,23 0,1-24,-1 2,1-2,-25 24,1 0,-24 0,23 0,-47 0,24 0,-24 0,48 0,-48 0,23 0,-23 24,24-24,-24 0,24 0,0 22,-24-22,24 0,-24 0,0 24,23-24,-23 0,24 0,0 23,0-23,-24 0,24 0,-1 0,-23 0,24-23,-24-1,24 2,-24 22,24 0,23 22,1 2,0-24,-1 23,-23 1,0-24,-24 0,0 23,0-23,-24 0,0 0,24 0,-24-23,24-1,-23 24,23-23,-24 23,0 0,-47 0,23 0,24 0,-23 0,-1 0,0-24,25 2,-1-2,-48 24,25 0,-1 0,1 0,-1 0,-23 0,23 0,-23 0,-1 0,1-23,-24 23,-24 0,23 0,25 0,0-23,-25-1,25 1,0 23,-1-24,25 24,23 0,0 0,-24 0,25 0,-1 24,-48-1,25 24,23-24,-24 1,25-2,-1-22,0 0,-24 0,25 0,-25 0,0 0,1 0,-25 0,49 0,-1 0,-24 24,24-24,1 23,-25-23,0 0,-23 0,23 0,1 0,23-23,-24 23,48-24,-23 24,-1 0,0-22,0 22,0-24,1 24,-1 0,0 0,0 0,24 0,-24 0,24 24,-23-24,-1 0,24 0,-24 0,24 0,-24 0,0 0,1 0,-1-24,0 24,0 0,24 0,-24 0,1 0,-1 0,24 0,24 0,-24 0,23 0,-23 24,-23-24,-1 0,0 0,24 0,-48 0,48 0,-23 0,23 0,-24-24,0 24,24 0,0-23,0 23,24 0,-24-23,0 23,0-24,24 24,-24 0,47 0,-23 0,0-23,0 23,23 0,1 0,23 0,-23-24,23 24,-23 0,-1 0,25 0,-25 0,1 0,0 0,-25 0,25 0,0 0,-25 0,1 0,0 24,0-24,0 0,23 0,-23 0,0 0,23 0,-23 0,0 0,0 0,0 0,-24 0,0 23,23-23,-23 24,24-24,-24 23,0 0,0 1,0 22,0-23,0 1,0-1,0-23,-47 0,47 0,-24 0,-24 0,1 0,23-23,-24 23,24 0,1-24,-25 24,0 0,-23 0,23 0,1 24,-1-1,1-23,23 24,0-1,-24 0,1 24,-1-24,1 24,-25-24,48 0,-23 0,23 1,0-1,0-23,-47 24,23-1,-23-23,23 0,1 0,-1 0,1 0,47 0,-24 0,0 0,24 0,-48 0,48-23,0-1,0 24,0 0,24 0,-24-23,0 23,24-24,-24 24,48 0,-25 0,25 0,0 0,-25 0,49 0,-25 0,-23 0,24 0,23 0,-23 0,-1 0,1 0,0 0,-1 0,-23 0,24 24,-1-24,-23 0,0 23,23-23,-23 0,0 0,24 0,-1 0,-23 0,24 0,-1 0,1 0,-1 0,25 0,-25 0,25-23,-25 23,25 0,-25 0,25 0,-1 0,1 0,-25 0,25 0,-25 0,25 0,-25 0,1 0,-1 0,-23 0,24 0,23-24,-47 24,24 0,-25 0,25 0,-24 0,23 0,-23 0,24-23,-24 23,-1-23,25 23,-48 0,24 0,0 0,-1 0,1 0,0 0,0 0,-24 0,24-23,-1 23,-23 0,24 0,0-23,24 23,-48 0,23 0,1 0,0 0,0-24,0 24,23 0,1-47,-1 24,-23 23,0 0,24 0,-25 0,1 0,0-23,0 23,0 0,-1 0,-23 0,24 0,0 0,-24 0,24 0,-24 0,24 0,-24 0,23 0,1 0,-24 0,24 0,-24 0,24 23,-24-23,24 0,-1 0,-23 0,24 0,-24 0,48 23,-48-23,24 0,-24 0,23 0,-23 0,24 24,-48-24,1 0,23 23,0-23,-24 24,24-24,0 0,-24 23,24-23,-24 0,0 0,24 0,-23 0,23-23,-24-1,0 24,0 0,0 0,1 0,-1 0,-24 24,24-1,-23-23,23 46,0-46,-23 0,23-46,0 46,0-23,0-1,1 24,-1 0,0 0,24 0,-24 0,24 0,-24 0,24 0,-23 24,-1-1,24-23,-24 23,-24-23,48 0,-47 0,47 0,-24 0,24 0,-24 0,24 23,0-23,0 0,0-23,24 0,-24 23,0-23,0 23,0-24,24 24,-24 0,24 0,-24 0,23 0,25 0,-24 0,23 0,-47 0,24 0,-24 0,24 0,-24 24,0-24,-24 0,24-24,0 1,-24-1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BB6A-452E-4616-928B-B8EF684034AF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8005-6826-44AF-A521-067AE079C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BB6A-452E-4616-928B-B8EF684034AF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8005-6826-44AF-A521-067AE079C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BB6A-452E-4616-928B-B8EF684034AF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8005-6826-44AF-A521-067AE079C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BB6A-452E-4616-928B-B8EF684034AF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8005-6826-44AF-A521-067AE079C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BB6A-452E-4616-928B-B8EF684034AF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8005-6826-44AF-A521-067AE079C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BB6A-452E-4616-928B-B8EF684034AF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8005-6826-44AF-A521-067AE079C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BB6A-452E-4616-928B-B8EF684034AF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8005-6826-44AF-A521-067AE079C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BB6A-452E-4616-928B-B8EF684034AF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8005-6826-44AF-A521-067AE079C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BB6A-452E-4616-928B-B8EF684034AF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8005-6826-44AF-A521-067AE079C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BB6A-452E-4616-928B-B8EF684034AF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8005-6826-44AF-A521-067AE079C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3BB6A-452E-4616-928B-B8EF684034AF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B8005-6826-44AF-A521-067AE079C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3BB6A-452E-4616-928B-B8EF684034AF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B8005-6826-44AF-A521-067AE079CB5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jpeg"/><Relationship Id="rId7" Type="http://schemas.openxmlformats.org/officeDocument/2006/relationships/customXml" Target="../ink/ink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customXml" Target="../ink/ink1.xml"/><Relationship Id="rId10" Type="http://schemas.openxmlformats.org/officeDocument/2006/relationships/image" Target="../media/image7.emf"/><Relationship Id="rId4" Type="http://schemas.openxmlformats.org/officeDocument/2006/relationships/image" Target="../media/image4.jpeg"/><Relationship Id="rId9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err="1" smtClean="0"/>
              <a:t>BellRinger</a:t>
            </a:r>
            <a:r>
              <a:rPr lang="en-US" dirty="0" smtClean="0"/>
              <a:t> #27 5/3/18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See Think Wonder!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ilkRoad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661" y="1647824"/>
            <a:ext cx="8942678" cy="4371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Central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Central Asia became very wealthy</a:t>
            </a:r>
          </a:p>
          <a:p>
            <a:r>
              <a:rPr lang="en-US" dirty="0" smtClean="0"/>
              <a:t>Merchants going either way would leave goods for trade in Central Asia</a:t>
            </a:r>
          </a:p>
          <a:p>
            <a:r>
              <a:rPr lang="en-US" dirty="0" smtClean="0"/>
              <a:t>Central Asian merchants raise the price and sell it to other cultures</a:t>
            </a:r>
          </a:p>
        </p:txBody>
      </p:sp>
      <p:pic>
        <p:nvPicPr>
          <p:cNvPr id="5" name="Content Placeholder 4" descr="bazaar-in-bishkek--kyrgyzs_206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43400" y="1266749"/>
            <a:ext cx="4599966" cy="2732379"/>
          </a:xfrm>
        </p:spPr>
      </p:pic>
      <p:pic>
        <p:nvPicPr>
          <p:cNvPr id="6" name="Picture 5" descr="wedding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4038600"/>
            <a:ext cx="4240967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Goods Traded on Silk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Silk, Spices, Jade, Porcelain</a:t>
            </a:r>
          </a:p>
          <a:p>
            <a:r>
              <a:rPr lang="en-US" dirty="0" smtClean="0"/>
              <a:t>India</a:t>
            </a:r>
          </a:p>
          <a:p>
            <a:pPr lvl="1"/>
            <a:r>
              <a:rPr lang="en-US" dirty="0" smtClean="0"/>
              <a:t>Spices, Tea, Cotton, Medicines</a:t>
            </a:r>
          </a:p>
          <a:p>
            <a:r>
              <a:rPr lang="en-US" dirty="0" smtClean="0"/>
              <a:t>Mesopotamia</a:t>
            </a:r>
          </a:p>
          <a:p>
            <a:pPr lvl="1"/>
            <a:r>
              <a:rPr lang="en-US" dirty="0" smtClean="0"/>
              <a:t>Wheat, Cattle, Clay pottery, Glass</a:t>
            </a:r>
          </a:p>
          <a:p>
            <a:r>
              <a:rPr lang="en-US" dirty="0" smtClean="0"/>
              <a:t>Egypt</a:t>
            </a:r>
          </a:p>
          <a:p>
            <a:pPr lvl="1"/>
            <a:r>
              <a:rPr lang="en-US" dirty="0" smtClean="0"/>
              <a:t>Gold, Silver, Jewelry, Camels</a:t>
            </a:r>
          </a:p>
          <a:p>
            <a:r>
              <a:rPr lang="en-US" dirty="0" smtClean="0"/>
              <a:t>Europe</a:t>
            </a:r>
          </a:p>
          <a:p>
            <a:pPr lvl="1"/>
            <a:r>
              <a:rPr lang="en-US" dirty="0" smtClean="0"/>
              <a:t>Gold, Silver, Slaves, Perfumes</a:t>
            </a:r>
          </a:p>
          <a:p>
            <a:r>
              <a:rPr lang="en-US" dirty="0" smtClean="0"/>
              <a:t>Central Asia</a:t>
            </a:r>
          </a:p>
          <a:p>
            <a:pPr lvl="1"/>
            <a:r>
              <a:rPr lang="en-US" dirty="0" smtClean="0"/>
              <a:t>Fruits, Horses, Melons</a:t>
            </a:r>
            <a:endParaRPr lang="en-US" dirty="0"/>
          </a:p>
        </p:txBody>
      </p:sp>
      <p:pic>
        <p:nvPicPr>
          <p:cNvPr id="5" name="Content Placeholder 4" descr="silk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781800" y="152400"/>
            <a:ext cx="2161842" cy="1766534"/>
          </a:xfrm>
        </p:spPr>
      </p:pic>
      <p:pic>
        <p:nvPicPr>
          <p:cNvPr id="6" name="Picture 5" descr="chinese spic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828800"/>
            <a:ext cx="2335651" cy="1550289"/>
          </a:xfrm>
          <a:prstGeom prst="rect">
            <a:avLst/>
          </a:prstGeom>
        </p:spPr>
      </p:pic>
      <p:pic>
        <p:nvPicPr>
          <p:cNvPr id="7" name="Picture 6" descr="gla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2040255"/>
            <a:ext cx="1371600" cy="1525905"/>
          </a:xfrm>
          <a:prstGeom prst="rect">
            <a:avLst/>
          </a:prstGeom>
        </p:spPr>
      </p:pic>
      <p:pic>
        <p:nvPicPr>
          <p:cNvPr id="8" name="Picture 7" descr="gol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3733800"/>
            <a:ext cx="1720850" cy="1600200"/>
          </a:xfrm>
          <a:prstGeom prst="rect">
            <a:avLst/>
          </a:prstGeom>
        </p:spPr>
      </p:pic>
      <p:pic>
        <p:nvPicPr>
          <p:cNvPr id="9" name="Picture 8" descr="HissarMark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3810000"/>
            <a:ext cx="2460865" cy="1600200"/>
          </a:xfrm>
          <a:prstGeom prst="rect">
            <a:avLst/>
          </a:prstGeom>
        </p:spPr>
      </p:pic>
      <p:pic>
        <p:nvPicPr>
          <p:cNvPr id="10" name="Picture 9" descr="hor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7200" y="5181600"/>
            <a:ext cx="2155323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wild hors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7800" y="133350"/>
            <a:ext cx="8788400" cy="65913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Silk Road Atlas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Silk Road Notes……....…………………………….pg 12</a:t>
            </a:r>
          </a:p>
          <a:p>
            <a:r>
              <a:rPr lang="en-US" dirty="0" smtClean="0"/>
              <a:t>Silk Road Atlas Activity………………………….pg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The Silk Road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ilkRoad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661" y="1647824"/>
            <a:ext cx="8942678" cy="437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Silk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Lightweight material that is valuable</a:t>
            </a:r>
          </a:p>
          <a:p>
            <a:r>
              <a:rPr lang="en-US" dirty="0" smtClean="0"/>
              <a:t>Chinese first created silk cloth</a:t>
            </a:r>
          </a:p>
          <a:p>
            <a:r>
              <a:rPr lang="en-US" dirty="0" smtClean="0"/>
              <a:t>From Silkworm cocoons</a:t>
            </a:r>
            <a:endParaRPr lang="en-US" dirty="0"/>
          </a:p>
        </p:txBody>
      </p:sp>
      <p:pic>
        <p:nvPicPr>
          <p:cNvPr id="6" name="Content Placeholder 5" descr="Sil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76200"/>
            <a:ext cx="4343400" cy="3257550"/>
          </a:xfrm>
        </p:spPr>
      </p:pic>
      <p:pic>
        <p:nvPicPr>
          <p:cNvPr id="7" name="Picture 6" descr="Silkwo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906253"/>
            <a:ext cx="3505200" cy="2951747"/>
          </a:xfrm>
          <a:prstGeom prst="rect">
            <a:avLst/>
          </a:prstGeom>
        </p:spPr>
      </p:pic>
      <p:pic>
        <p:nvPicPr>
          <p:cNvPr id="8" name="Picture 7" descr="silkworm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3581400"/>
            <a:ext cx="3886200" cy="29105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2575" y="3489325"/>
              <a:ext cx="574675" cy="506413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3213" y="3479974"/>
                <a:ext cx="593399" cy="525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5300" y="3849688"/>
              <a:ext cx="1252538" cy="60325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55939" y="3840352"/>
                <a:ext cx="1271259" cy="78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28775" y="3651250"/>
              <a:ext cx="1439863" cy="223838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12937" y="3588116"/>
                <a:ext cx="1471540" cy="35046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ilk-factory_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1474" y="431369"/>
            <a:ext cx="8861053" cy="599526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Merchants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/>
              <a:t>Merchants trade goods they have for goods they need</a:t>
            </a:r>
          </a:p>
          <a:p>
            <a:pPr lvl="1"/>
            <a:r>
              <a:rPr lang="en-US" dirty="0" smtClean="0"/>
              <a:t>Or goods needed by people in their homeland</a:t>
            </a:r>
          </a:p>
          <a:p>
            <a:r>
              <a:rPr lang="en-US" dirty="0" smtClean="0"/>
              <a:t>Bazaar</a:t>
            </a:r>
          </a:p>
          <a:p>
            <a:pPr lvl="1"/>
            <a:r>
              <a:rPr lang="en-US" dirty="0" smtClean="0"/>
              <a:t>Area where most trading happened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Content Placeholder 4" descr="camels_walkin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93192" y="152400"/>
            <a:ext cx="4267200" cy="3200400"/>
          </a:xfrm>
        </p:spPr>
      </p:pic>
      <p:pic>
        <p:nvPicPr>
          <p:cNvPr id="6" name="Picture 5" descr="baza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474568"/>
            <a:ext cx="4495800" cy="304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Silk 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Used by merchants from Europe to Asia</a:t>
            </a:r>
          </a:p>
          <a:p>
            <a:pPr lvl="1"/>
            <a:r>
              <a:rPr lang="en-US" dirty="0" smtClean="0"/>
              <a:t>Spain to China</a:t>
            </a:r>
          </a:p>
          <a:p>
            <a:r>
              <a:rPr lang="en-US" dirty="0" smtClean="0"/>
              <a:t>Main path was from </a:t>
            </a:r>
            <a:r>
              <a:rPr lang="en-US" dirty="0" err="1" smtClean="0"/>
              <a:t>Chang’an</a:t>
            </a:r>
            <a:r>
              <a:rPr lang="en-US" dirty="0" smtClean="0"/>
              <a:t>, China to </a:t>
            </a:r>
            <a:r>
              <a:rPr lang="en-US" dirty="0" err="1" smtClean="0"/>
              <a:t>Tyre</a:t>
            </a:r>
            <a:r>
              <a:rPr lang="en-US" dirty="0" smtClean="0"/>
              <a:t>, Phoenicia</a:t>
            </a:r>
          </a:p>
          <a:p>
            <a:r>
              <a:rPr lang="en-US" dirty="0" smtClean="0"/>
              <a:t>Very dangerous journey</a:t>
            </a:r>
          </a:p>
          <a:p>
            <a:pPr lvl="1"/>
            <a:r>
              <a:rPr lang="en-US" dirty="0" smtClean="0"/>
              <a:t>Mountains, deserts, rivers, bandits</a:t>
            </a:r>
          </a:p>
          <a:p>
            <a:pPr lvl="1"/>
            <a:endParaRPr lang="en-US" dirty="0"/>
          </a:p>
        </p:txBody>
      </p:sp>
      <p:pic>
        <p:nvPicPr>
          <p:cNvPr id="5" name="Content Placeholder 4" descr="SilkRoadWallMap_col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76502" y="228600"/>
            <a:ext cx="5215098" cy="2369165"/>
          </a:xfrm>
        </p:spPr>
      </p:pic>
      <p:pic>
        <p:nvPicPr>
          <p:cNvPr id="6" name="Picture 5" descr="amudar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2971800"/>
            <a:ext cx="4462162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ilk road crossin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806392" cy="66047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6878</TotalTime>
  <Words>186</Words>
  <Application>Microsoft Office PowerPoint</Application>
  <PresentationFormat>On-screen Show (4:3)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BellRinger #27 5/3/18 See Think Wonder!</vt:lpstr>
      <vt:lpstr>Homework</vt:lpstr>
      <vt:lpstr>Table of Contents</vt:lpstr>
      <vt:lpstr>The Silk Road</vt:lpstr>
      <vt:lpstr>Silk</vt:lpstr>
      <vt:lpstr>PowerPoint Presentation</vt:lpstr>
      <vt:lpstr>Merchants</vt:lpstr>
      <vt:lpstr>Silk Road</vt:lpstr>
      <vt:lpstr>PowerPoint Presentation</vt:lpstr>
      <vt:lpstr>Role of Central Asia</vt:lpstr>
      <vt:lpstr>Goods Traded on Silk Road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Silk Road</dc:title>
  <dc:creator>Ryland</dc:creator>
  <cp:lastModifiedBy>Ryland Wall</cp:lastModifiedBy>
  <cp:revision>17</cp:revision>
  <dcterms:created xsi:type="dcterms:W3CDTF">2010-01-09T00:15:35Z</dcterms:created>
  <dcterms:modified xsi:type="dcterms:W3CDTF">2018-05-07T12:06:31Z</dcterms:modified>
</cp:coreProperties>
</file>